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36" r:id="rId1"/>
  </p:sldMasterIdLst>
  <p:notesMasterIdLst>
    <p:notesMasterId r:id="rId19"/>
  </p:notesMasterIdLst>
  <p:sldIdLst>
    <p:sldId id="342" r:id="rId2"/>
    <p:sldId id="256" r:id="rId3"/>
    <p:sldId id="343" r:id="rId4"/>
    <p:sldId id="349" r:id="rId5"/>
    <p:sldId id="347" r:id="rId6"/>
    <p:sldId id="344" r:id="rId7"/>
    <p:sldId id="346" r:id="rId8"/>
    <p:sldId id="348" r:id="rId9"/>
    <p:sldId id="345" r:id="rId10"/>
    <p:sldId id="350" r:id="rId11"/>
    <p:sldId id="351" r:id="rId12"/>
    <p:sldId id="352" r:id="rId13"/>
    <p:sldId id="354" r:id="rId14"/>
    <p:sldId id="355" r:id="rId15"/>
    <p:sldId id="356" r:id="rId16"/>
    <p:sldId id="357" r:id="rId17"/>
    <p:sldId id="358" r:id="rId18"/>
  </p:sldIdLst>
  <p:sldSz cx="12192000" cy="6858000"/>
  <p:notesSz cx="6858000" cy="9144000"/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fif"/><Relationship Id="rId1" Type="http://schemas.openxmlformats.org/officeDocument/2006/relationships/image" Target="../media/image4.png"/><Relationship Id="rId4" Type="http://schemas.openxmlformats.org/officeDocument/2006/relationships/image" Target="../media/image7.jf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fif"/><Relationship Id="rId1" Type="http://schemas.openxmlformats.org/officeDocument/2006/relationships/image" Target="../media/image4.png"/><Relationship Id="rId4" Type="http://schemas.openxmlformats.org/officeDocument/2006/relationships/image" Target="../media/image7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04679-68BA-4402-ADEE-F3408D138551}" type="doc">
      <dgm:prSet loTypeId="urn:microsoft.com/office/officeart/2008/layout/Hexagon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8D89B2A-AEE6-4080-B164-A98806165ED1}">
      <dgm:prSet phldrT="[Text]"/>
      <dgm:spPr/>
      <dgm:t>
        <a:bodyPr/>
        <a:lstStyle/>
        <a:p>
          <a:r>
            <a:rPr lang="en-US" dirty="0" smtClean="0"/>
            <a:t>PRIA</a:t>
          </a:r>
          <a:endParaRPr lang="en-US" dirty="0"/>
        </a:p>
      </dgm:t>
    </dgm:pt>
    <dgm:pt modelId="{E22EED4E-57AF-442B-94EF-7AA51D0B2C67}" type="parTrans" cxnId="{EA950264-CD20-4F84-9895-CF8B7DFC876D}">
      <dgm:prSet/>
      <dgm:spPr/>
      <dgm:t>
        <a:bodyPr/>
        <a:lstStyle/>
        <a:p>
          <a:endParaRPr lang="en-US"/>
        </a:p>
      </dgm:t>
    </dgm:pt>
    <dgm:pt modelId="{2C9BCBD1-406C-4A45-AC62-12A4D1D918D4}" type="sibTrans" cxnId="{EA950264-CD20-4F84-9895-CF8B7DFC876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A245D465-88CB-494D-AAE2-1BD7191FA4FD}">
      <dgm:prSet phldrT="[Text]"/>
      <dgm:spPr/>
      <dgm:t>
        <a:bodyPr/>
        <a:lstStyle/>
        <a:p>
          <a:r>
            <a:rPr lang="en-US" dirty="0" smtClean="0"/>
            <a:t>BOA</a:t>
          </a:r>
          <a:endParaRPr lang="en-US" dirty="0"/>
        </a:p>
      </dgm:t>
    </dgm:pt>
    <dgm:pt modelId="{CBE2FFBF-C9AC-4D82-A36F-550C54E4862E}" type="parTrans" cxnId="{0F56C6C3-0390-45D4-B287-DBE1C7230AF4}">
      <dgm:prSet/>
      <dgm:spPr/>
      <dgm:t>
        <a:bodyPr/>
        <a:lstStyle/>
        <a:p>
          <a:endParaRPr lang="en-US"/>
        </a:p>
      </dgm:t>
    </dgm:pt>
    <dgm:pt modelId="{FC78C616-F82C-4BA7-B032-428A5DDEE72F}" type="sibTrans" cxnId="{0F56C6C3-0390-45D4-B287-DBE1C7230AF4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5B7CF2E4-7296-4F59-8582-E6FBF3CF7902}">
      <dgm:prSet phldrT="[Text]"/>
      <dgm:spPr/>
      <dgm:t>
        <a:bodyPr/>
        <a:lstStyle/>
        <a:p>
          <a:r>
            <a:rPr lang="en-US" dirty="0" smtClean="0"/>
            <a:t>PIM</a:t>
          </a:r>
          <a:endParaRPr lang="en-US" dirty="0"/>
        </a:p>
      </dgm:t>
    </dgm:pt>
    <dgm:pt modelId="{E2EA297D-7CE6-4AA0-94A0-DE81B7BCB3F0}" type="parTrans" cxnId="{9C8CCBAD-77D8-4109-86A1-FA4F74C0D5B7}">
      <dgm:prSet/>
      <dgm:spPr/>
      <dgm:t>
        <a:bodyPr/>
        <a:lstStyle/>
        <a:p>
          <a:endParaRPr lang="en-US"/>
        </a:p>
      </dgm:t>
    </dgm:pt>
    <dgm:pt modelId="{EFBAD185-E27F-40FB-8C2B-21EAC7E39B2C}" type="sibTrans" cxnId="{9C8CCBAD-77D8-4109-86A1-FA4F74C0D5B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0EC61D7C-6AE9-48B4-8679-759C359197B6}">
      <dgm:prSet phldrT="[Text]"/>
      <dgm:spPr/>
      <dgm:t>
        <a:bodyPr/>
        <a:lstStyle/>
        <a:p>
          <a:r>
            <a:rPr lang="en-US" dirty="0" smtClean="0"/>
            <a:t>FIGO</a:t>
          </a:r>
          <a:endParaRPr lang="en-US" dirty="0"/>
        </a:p>
      </dgm:t>
    </dgm:pt>
    <dgm:pt modelId="{64BAC0F9-DFC5-42F5-A02D-EE633818AFDD}" type="parTrans" cxnId="{D0C7C7AD-C56D-4E9A-A30D-8298AC44D443}">
      <dgm:prSet/>
      <dgm:spPr/>
      <dgm:t>
        <a:bodyPr/>
        <a:lstStyle/>
        <a:p>
          <a:endParaRPr lang="en-US"/>
        </a:p>
      </dgm:t>
    </dgm:pt>
    <dgm:pt modelId="{DC24A091-AF09-4847-B058-841505A86EA3}" type="sibTrans" cxnId="{D0C7C7AD-C56D-4E9A-A30D-8298AC44D443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DAD48EDF-BD88-42E9-BBCB-4E8F1E985731}" type="pres">
      <dgm:prSet presAssocID="{BBD04679-68BA-4402-ADEE-F3408D138551}" presName="Name0" presStyleCnt="0">
        <dgm:presLayoutVars>
          <dgm:chMax val="21"/>
          <dgm:chPref val="21"/>
        </dgm:presLayoutVars>
      </dgm:prSet>
      <dgm:spPr/>
    </dgm:pt>
    <dgm:pt modelId="{EE578804-1271-4C1D-A06D-D1720DD3853E}" type="pres">
      <dgm:prSet presAssocID="{18D89B2A-AEE6-4080-B164-A98806165ED1}" presName="text1" presStyleCnt="0"/>
      <dgm:spPr/>
    </dgm:pt>
    <dgm:pt modelId="{B2FBEDFC-1D69-45D9-B981-F2B0EE1BD6D8}" type="pres">
      <dgm:prSet presAssocID="{18D89B2A-AEE6-4080-B164-A98806165ED1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C415528-138D-4F60-8DEB-049BA011D8B1}" type="pres">
      <dgm:prSet presAssocID="{18D89B2A-AEE6-4080-B164-A98806165ED1}" presName="textaccent1" presStyleCnt="0"/>
      <dgm:spPr/>
    </dgm:pt>
    <dgm:pt modelId="{73B9C2A0-F0F1-47B6-AD5F-F3F662B77F57}" type="pres">
      <dgm:prSet presAssocID="{18D89B2A-AEE6-4080-B164-A98806165ED1}" presName="accentRepeatNode" presStyleLbl="solidAlignAcc1" presStyleIdx="0" presStyleCnt="8"/>
      <dgm:spPr/>
    </dgm:pt>
    <dgm:pt modelId="{1F6E97E5-6077-4261-A7BC-6B8EB8A1AA7F}" type="pres">
      <dgm:prSet presAssocID="{2C9BCBD1-406C-4A45-AC62-12A4D1D918D4}" presName="image1" presStyleCnt="0"/>
      <dgm:spPr/>
    </dgm:pt>
    <dgm:pt modelId="{5CD88D01-FA4A-4237-A587-0C14BF4D7234}" type="pres">
      <dgm:prSet presAssocID="{2C9BCBD1-406C-4A45-AC62-12A4D1D918D4}" presName="imageRepeatNode" presStyleLbl="alignAcc1" presStyleIdx="0" presStyleCnt="4" custScaleY="114062"/>
      <dgm:spPr>
        <a:prstGeom prst="ellipse">
          <a:avLst/>
        </a:prstGeom>
      </dgm:spPr>
    </dgm:pt>
    <dgm:pt modelId="{759677FB-BBFA-41B6-A4C9-B7A4CB1665D9}" type="pres">
      <dgm:prSet presAssocID="{2C9BCBD1-406C-4A45-AC62-12A4D1D918D4}" presName="imageaccent1" presStyleCnt="0"/>
      <dgm:spPr/>
    </dgm:pt>
    <dgm:pt modelId="{5387D7AC-7061-4C6A-B5E3-98ADF92EB3A3}" type="pres">
      <dgm:prSet presAssocID="{2C9BCBD1-406C-4A45-AC62-12A4D1D918D4}" presName="accentRepeatNode" presStyleLbl="solidAlignAcc1" presStyleIdx="1" presStyleCnt="8"/>
      <dgm:spPr/>
    </dgm:pt>
    <dgm:pt modelId="{5F1F0630-07A6-420A-8440-65DC09BC763D}" type="pres">
      <dgm:prSet presAssocID="{A245D465-88CB-494D-AAE2-1BD7191FA4FD}" presName="text2" presStyleCnt="0"/>
      <dgm:spPr/>
    </dgm:pt>
    <dgm:pt modelId="{5B0A26A2-FD2B-4568-A5D1-3419A6E54A3E}" type="pres">
      <dgm:prSet presAssocID="{A245D465-88CB-494D-AAE2-1BD7191FA4FD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EB46FC5-174A-424D-A4A1-D732550E9E80}" type="pres">
      <dgm:prSet presAssocID="{A245D465-88CB-494D-AAE2-1BD7191FA4FD}" presName="textaccent2" presStyleCnt="0"/>
      <dgm:spPr/>
    </dgm:pt>
    <dgm:pt modelId="{E8FCCE84-EC3F-48B2-A241-973EFE8FC723}" type="pres">
      <dgm:prSet presAssocID="{A245D465-88CB-494D-AAE2-1BD7191FA4FD}" presName="accentRepeatNode" presStyleLbl="solidAlignAcc1" presStyleIdx="2" presStyleCnt="8"/>
      <dgm:spPr/>
    </dgm:pt>
    <dgm:pt modelId="{D56ABF6E-D7B8-49F8-AE83-69E092F2E805}" type="pres">
      <dgm:prSet presAssocID="{FC78C616-F82C-4BA7-B032-428A5DDEE72F}" presName="image2" presStyleCnt="0"/>
      <dgm:spPr/>
    </dgm:pt>
    <dgm:pt modelId="{9905DB5E-4BAB-4E75-9DD0-B89A6ED29936}" type="pres">
      <dgm:prSet presAssocID="{FC78C616-F82C-4BA7-B032-428A5DDEE72F}" presName="imageRepeatNode" presStyleLbl="alignAcc1" presStyleIdx="1" presStyleCnt="4" custScaleY="111819"/>
      <dgm:spPr>
        <a:prstGeom prst="ellipse">
          <a:avLst/>
        </a:prstGeom>
      </dgm:spPr>
    </dgm:pt>
    <dgm:pt modelId="{96405BFC-7FD9-4B29-AE32-BE318FC794E5}" type="pres">
      <dgm:prSet presAssocID="{FC78C616-F82C-4BA7-B032-428A5DDEE72F}" presName="imageaccent2" presStyleCnt="0"/>
      <dgm:spPr/>
    </dgm:pt>
    <dgm:pt modelId="{9CF998FB-3D9F-442C-8335-A15DBC59FD01}" type="pres">
      <dgm:prSet presAssocID="{FC78C616-F82C-4BA7-B032-428A5DDEE72F}" presName="accentRepeatNode" presStyleLbl="solidAlignAcc1" presStyleIdx="3" presStyleCnt="8"/>
      <dgm:spPr/>
    </dgm:pt>
    <dgm:pt modelId="{0A4B48BE-87DB-4D06-BF2F-BFF74F1D9744}" type="pres">
      <dgm:prSet presAssocID="{5B7CF2E4-7296-4F59-8582-E6FBF3CF7902}" presName="text3" presStyleCnt="0"/>
      <dgm:spPr/>
    </dgm:pt>
    <dgm:pt modelId="{8BC3D007-E8DB-4BEA-8880-6E67D6EE4B0F}" type="pres">
      <dgm:prSet presAssocID="{5B7CF2E4-7296-4F59-8582-E6FBF3CF7902}" presName="textRepeatNode" presStyleLbl="alignNode1" presStyleIdx="2" presStyleCnt="4" custScaleX="98409" custScaleY="93397">
        <dgm:presLayoutVars>
          <dgm:chMax val="0"/>
          <dgm:chPref val="0"/>
          <dgm:bulletEnabled val="1"/>
        </dgm:presLayoutVars>
      </dgm:prSet>
      <dgm:spPr/>
    </dgm:pt>
    <dgm:pt modelId="{498B2CA5-8EC2-4043-ABD7-A34C7F80C58F}" type="pres">
      <dgm:prSet presAssocID="{5B7CF2E4-7296-4F59-8582-E6FBF3CF7902}" presName="textaccent3" presStyleCnt="0"/>
      <dgm:spPr/>
    </dgm:pt>
    <dgm:pt modelId="{B654C9F3-9767-40C3-971E-4B0988EE1EBE}" type="pres">
      <dgm:prSet presAssocID="{5B7CF2E4-7296-4F59-8582-E6FBF3CF7902}" presName="accentRepeatNode" presStyleLbl="solidAlignAcc1" presStyleIdx="4" presStyleCnt="8"/>
      <dgm:spPr/>
    </dgm:pt>
    <dgm:pt modelId="{A0606CD3-0825-49FC-AE27-BE8B2011304F}" type="pres">
      <dgm:prSet presAssocID="{EFBAD185-E27F-40FB-8C2B-21EAC7E39B2C}" presName="image3" presStyleCnt="0"/>
      <dgm:spPr/>
    </dgm:pt>
    <dgm:pt modelId="{8675A0E9-8350-4879-A704-5EE78157F364}" type="pres">
      <dgm:prSet presAssocID="{EFBAD185-E27F-40FB-8C2B-21EAC7E39B2C}" presName="imageRepeatNode" presStyleLbl="alignAcc1" presStyleIdx="2" presStyleCnt="4" custScaleY="112089"/>
      <dgm:spPr>
        <a:prstGeom prst="flowChartConnector">
          <a:avLst/>
        </a:prstGeom>
      </dgm:spPr>
    </dgm:pt>
    <dgm:pt modelId="{3D0A4B96-3879-4EE3-A25F-5AC2712F9102}" type="pres">
      <dgm:prSet presAssocID="{EFBAD185-E27F-40FB-8C2B-21EAC7E39B2C}" presName="imageaccent3" presStyleCnt="0"/>
      <dgm:spPr/>
    </dgm:pt>
    <dgm:pt modelId="{D6682AE6-6B53-46C9-BE5E-52F5E96965B2}" type="pres">
      <dgm:prSet presAssocID="{EFBAD185-E27F-40FB-8C2B-21EAC7E39B2C}" presName="accentRepeatNode" presStyleLbl="solidAlignAcc1" presStyleIdx="5" presStyleCnt="8"/>
      <dgm:spPr/>
    </dgm:pt>
    <dgm:pt modelId="{23FE1B5C-9E39-4799-937C-3639F96E7CA1}" type="pres">
      <dgm:prSet presAssocID="{0EC61D7C-6AE9-48B4-8679-759C359197B6}" presName="text4" presStyleCnt="0"/>
      <dgm:spPr/>
    </dgm:pt>
    <dgm:pt modelId="{CDB05969-D9AA-40F1-ACC0-0B1BBC63DE6D}" type="pres">
      <dgm:prSet presAssocID="{0EC61D7C-6AE9-48B4-8679-759C359197B6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F8AA78C-DBD9-4F1D-AA0B-3C5CAE74146D}" type="pres">
      <dgm:prSet presAssocID="{0EC61D7C-6AE9-48B4-8679-759C359197B6}" presName="textaccent4" presStyleCnt="0"/>
      <dgm:spPr/>
    </dgm:pt>
    <dgm:pt modelId="{2DB8FB74-D686-4063-8BBD-222DF39CF513}" type="pres">
      <dgm:prSet presAssocID="{0EC61D7C-6AE9-48B4-8679-759C359197B6}" presName="accentRepeatNode" presStyleLbl="solidAlignAcc1" presStyleIdx="6" presStyleCnt="8"/>
      <dgm:spPr/>
    </dgm:pt>
    <dgm:pt modelId="{376E238D-53E8-49CB-8577-3D6D51BBFFF6}" type="pres">
      <dgm:prSet presAssocID="{DC24A091-AF09-4847-B058-841505A86EA3}" presName="image4" presStyleCnt="0"/>
      <dgm:spPr/>
    </dgm:pt>
    <dgm:pt modelId="{1F1685B2-CCD7-4D67-B8EA-5529BB48E2A9}" type="pres">
      <dgm:prSet presAssocID="{DC24A091-AF09-4847-B058-841505A86EA3}" presName="imageRepeatNode" presStyleLbl="alignAcc1" presStyleIdx="3" presStyleCnt="4" custScaleY="117103"/>
      <dgm:spPr>
        <a:prstGeom prst="ellipse">
          <a:avLst/>
        </a:prstGeom>
      </dgm:spPr>
    </dgm:pt>
    <dgm:pt modelId="{A24D183D-29AC-4E68-BD51-BE8189AB9145}" type="pres">
      <dgm:prSet presAssocID="{DC24A091-AF09-4847-B058-841505A86EA3}" presName="imageaccent4" presStyleCnt="0"/>
      <dgm:spPr/>
    </dgm:pt>
    <dgm:pt modelId="{3A531721-B606-4CE3-A668-E9C39059A08A}" type="pres">
      <dgm:prSet presAssocID="{DC24A091-AF09-4847-B058-841505A86EA3}" presName="accentRepeatNode" presStyleLbl="solidAlignAcc1" presStyleIdx="7" presStyleCnt="8"/>
      <dgm:spPr/>
    </dgm:pt>
  </dgm:ptLst>
  <dgm:cxnLst>
    <dgm:cxn modelId="{6D191DD3-9D17-45CB-9410-72F5803075A9}" type="presOf" srcId="{18D89B2A-AEE6-4080-B164-A98806165ED1}" destId="{B2FBEDFC-1D69-45D9-B981-F2B0EE1BD6D8}" srcOrd="0" destOrd="0" presId="urn:microsoft.com/office/officeart/2008/layout/HexagonCluster"/>
    <dgm:cxn modelId="{9C8CCBAD-77D8-4109-86A1-FA4F74C0D5B7}" srcId="{BBD04679-68BA-4402-ADEE-F3408D138551}" destId="{5B7CF2E4-7296-4F59-8582-E6FBF3CF7902}" srcOrd="2" destOrd="0" parTransId="{E2EA297D-7CE6-4AA0-94A0-DE81B7BCB3F0}" sibTransId="{EFBAD185-E27F-40FB-8C2B-21EAC7E39B2C}"/>
    <dgm:cxn modelId="{0F56C6C3-0390-45D4-B287-DBE1C7230AF4}" srcId="{BBD04679-68BA-4402-ADEE-F3408D138551}" destId="{A245D465-88CB-494D-AAE2-1BD7191FA4FD}" srcOrd="1" destOrd="0" parTransId="{CBE2FFBF-C9AC-4D82-A36F-550C54E4862E}" sibTransId="{FC78C616-F82C-4BA7-B032-428A5DDEE72F}"/>
    <dgm:cxn modelId="{CAD7BDA7-C528-43ED-A267-8B61E41A01A8}" type="presOf" srcId="{EFBAD185-E27F-40FB-8C2B-21EAC7E39B2C}" destId="{8675A0E9-8350-4879-A704-5EE78157F364}" srcOrd="0" destOrd="0" presId="urn:microsoft.com/office/officeart/2008/layout/HexagonCluster"/>
    <dgm:cxn modelId="{A1B915F6-B0A9-43C5-8DE7-8263D9D74D95}" type="presOf" srcId="{DC24A091-AF09-4847-B058-841505A86EA3}" destId="{1F1685B2-CCD7-4D67-B8EA-5529BB48E2A9}" srcOrd="0" destOrd="0" presId="urn:microsoft.com/office/officeart/2008/layout/HexagonCluster"/>
    <dgm:cxn modelId="{E83F3645-D639-438E-8116-77B9CFD24F7E}" type="presOf" srcId="{5B7CF2E4-7296-4F59-8582-E6FBF3CF7902}" destId="{8BC3D007-E8DB-4BEA-8880-6E67D6EE4B0F}" srcOrd="0" destOrd="0" presId="urn:microsoft.com/office/officeart/2008/layout/HexagonCluster"/>
    <dgm:cxn modelId="{4AD7128D-A57E-429C-B7C4-2FB985CD0BEB}" type="presOf" srcId="{BBD04679-68BA-4402-ADEE-F3408D138551}" destId="{DAD48EDF-BD88-42E9-BBCB-4E8F1E985731}" srcOrd="0" destOrd="0" presId="urn:microsoft.com/office/officeart/2008/layout/HexagonCluster"/>
    <dgm:cxn modelId="{726040C1-5488-4B09-8045-2D806226A15A}" type="presOf" srcId="{FC78C616-F82C-4BA7-B032-428A5DDEE72F}" destId="{9905DB5E-4BAB-4E75-9DD0-B89A6ED29936}" srcOrd="0" destOrd="0" presId="urn:microsoft.com/office/officeart/2008/layout/HexagonCluster"/>
    <dgm:cxn modelId="{B0465812-2495-47C1-B30F-9684BD79872D}" type="presOf" srcId="{A245D465-88CB-494D-AAE2-1BD7191FA4FD}" destId="{5B0A26A2-FD2B-4568-A5D1-3419A6E54A3E}" srcOrd="0" destOrd="0" presId="urn:microsoft.com/office/officeart/2008/layout/HexagonCluster"/>
    <dgm:cxn modelId="{D0C7C7AD-C56D-4E9A-A30D-8298AC44D443}" srcId="{BBD04679-68BA-4402-ADEE-F3408D138551}" destId="{0EC61D7C-6AE9-48B4-8679-759C359197B6}" srcOrd="3" destOrd="0" parTransId="{64BAC0F9-DFC5-42F5-A02D-EE633818AFDD}" sibTransId="{DC24A091-AF09-4847-B058-841505A86EA3}"/>
    <dgm:cxn modelId="{EA950264-CD20-4F84-9895-CF8B7DFC876D}" srcId="{BBD04679-68BA-4402-ADEE-F3408D138551}" destId="{18D89B2A-AEE6-4080-B164-A98806165ED1}" srcOrd="0" destOrd="0" parTransId="{E22EED4E-57AF-442B-94EF-7AA51D0B2C67}" sibTransId="{2C9BCBD1-406C-4A45-AC62-12A4D1D918D4}"/>
    <dgm:cxn modelId="{388FEF00-24C7-4B6C-9E6C-8B689C33E66D}" type="presOf" srcId="{0EC61D7C-6AE9-48B4-8679-759C359197B6}" destId="{CDB05969-D9AA-40F1-ACC0-0B1BBC63DE6D}" srcOrd="0" destOrd="0" presId="urn:microsoft.com/office/officeart/2008/layout/HexagonCluster"/>
    <dgm:cxn modelId="{AF5EC6A0-EF08-4185-8FF9-FF3170750CE0}" type="presOf" srcId="{2C9BCBD1-406C-4A45-AC62-12A4D1D918D4}" destId="{5CD88D01-FA4A-4237-A587-0C14BF4D7234}" srcOrd="0" destOrd="0" presId="urn:microsoft.com/office/officeart/2008/layout/HexagonCluster"/>
    <dgm:cxn modelId="{ABB956CF-DC12-4ECF-9E45-73AD49BE4BC4}" type="presParOf" srcId="{DAD48EDF-BD88-42E9-BBCB-4E8F1E985731}" destId="{EE578804-1271-4C1D-A06D-D1720DD3853E}" srcOrd="0" destOrd="0" presId="urn:microsoft.com/office/officeart/2008/layout/HexagonCluster"/>
    <dgm:cxn modelId="{A20D2E37-4CC0-4FBD-B455-E6BEB40B8CF5}" type="presParOf" srcId="{EE578804-1271-4C1D-A06D-D1720DD3853E}" destId="{B2FBEDFC-1D69-45D9-B981-F2B0EE1BD6D8}" srcOrd="0" destOrd="0" presId="urn:microsoft.com/office/officeart/2008/layout/HexagonCluster"/>
    <dgm:cxn modelId="{45E23DB3-CB18-4B3A-846F-E07697ABDA84}" type="presParOf" srcId="{DAD48EDF-BD88-42E9-BBCB-4E8F1E985731}" destId="{2C415528-138D-4F60-8DEB-049BA011D8B1}" srcOrd="1" destOrd="0" presId="urn:microsoft.com/office/officeart/2008/layout/HexagonCluster"/>
    <dgm:cxn modelId="{BD7E58B2-FEA9-4E3A-AA60-6907D916F463}" type="presParOf" srcId="{2C415528-138D-4F60-8DEB-049BA011D8B1}" destId="{73B9C2A0-F0F1-47B6-AD5F-F3F662B77F57}" srcOrd="0" destOrd="0" presId="urn:microsoft.com/office/officeart/2008/layout/HexagonCluster"/>
    <dgm:cxn modelId="{4FA443A8-5C79-4CEE-B989-F7BE0538F13C}" type="presParOf" srcId="{DAD48EDF-BD88-42E9-BBCB-4E8F1E985731}" destId="{1F6E97E5-6077-4261-A7BC-6B8EB8A1AA7F}" srcOrd="2" destOrd="0" presId="urn:microsoft.com/office/officeart/2008/layout/HexagonCluster"/>
    <dgm:cxn modelId="{D37BCBC0-8470-4CEC-8470-370A20EDCF5E}" type="presParOf" srcId="{1F6E97E5-6077-4261-A7BC-6B8EB8A1AA7F}" destId="{5CD88D01-FA4A-4237-A587-0C14BF4D7234}" srcOrd="0" destOrd="0" presId="urn:microsoft.com/office/officeart/2008/layout/HexagonCluster"/>
    <dgm:cxn modelId="{2648CC6B-8669-4E64-9F4B-33DBD6654633}" type="presParOf" srcId="{DAD48EDF-BD88-42E9-BBCB-4E8F1E985731}" destId="{759677FB-BBFA-41B6-A4C9-B7A4CB1665D9}" srcOrd="3" destOrd="0" presId="urn:microsoft.com/office/officeart/2008/layout/HexagonCluster"/>
    <dgm:cxn modelId="{6B9607C0-535F-4C7D-BC7C-39A2C0142E52}" type="presParOf" srcId="{759677FB-BBFA-41B6-A4C9-B7A4CB1665D9}" destId="{5387D7AC-7061-4C6A-B5E3-98ADF92EB3A3}" srcOrd="0" destOrd="0" presId="urn:microsoft.com/office/officeart/2008/layout/HexagonCluster"/>
    <dgm:cxn modelId="{E45B6C15-4499-45E8-B3C8-3352367F834A}" type="presParOf" srcId="{DAD48EDF-BD88-42E9-BBCB-4E8F1E985731}" destId="{5F1F0630-07A6-420A-8440-65DC09BC763D}" srcOrd="4" destOrd="0" presId="urn:microsoft.com/office/officeart/2008/layout/HexagonCluster"/>
    <dgm:cxn modelId="{25ADDCAD-7A4D-47EC-9C87-4AB1F4EDE353}" type="presParOf" srcId="{5F1F0630-07A6-420A-8440-65DC09BC763D}" destId="{5B0A26A2-FD2B-4568-A5D1-3419A6E54A3E}" srcOrd="0" destOrd="0" presId="urn:microsoft.com/office/officeart/2008/layout/HexagonCluster"/>
    <dgm:cxn modelId="{371FAB45-4EA0-4438-9E3D-A5F2E267F8AD}" type="presParOf" srcId="{DAD48EDF-BD88-42E9-BBCB-4E8F1E985731}" destId="{AEB46FC5-174A-424D-A4A1-D732550E9E80}" srcOrd="5" destOrd="0" presId="urn:microsoft.com/office/officeart/2008/layout/HexagonCluster"/>
    <dgm:cxn modelId="{6AEE7AFC-D862-47DE-BF32-9E986D822A6C}" type="presParOf" srcId="{AEB46FC5-174A-424D-A4A1-D732550E9E80}" destId="{E8FCCE84-EC3F-48B2-A241-973EFE8FC723}" srcOrd="0" destOrd="0" presId="urn:microsoft.com/office/officeart/2008/layout/HexagonCluster"/>
    <dgm:cxn modelId="{7434CAE1-252A-4D37-B7E4-1B850AA0EF01}" type="presParOf" srcId="{DAD48EDF-BD88-42E9-BBCB-4E8F1E985731}" destId="{D56ABF6E-D7B8-49F8-AE83-69E092F2E805}" srcOrd="6" destOrd="0" presId="urn:microsoft.com/office/officeart/2008/layout/HexagonCluster"/>
    <dgm:cxn modelId="{FBF0BDBF-8DBD-4436-B2BC-F91AB0C6110C}" type="presParOf" srcId="{D56ABF6E-D7B8-49F8-AE83-69E092F2E805}" destId="{9905DB5E-4BAB-4E75-9DD0-B89A6ED29936}" srcOrd="0" destOrd="0" presId="urn:microsoft.com/office/officeart/2008/layout/HexagonCluster"/>
    <dgm:cxn modelId="{382575ED-63B2-46F2-B5C8-37BA686C45A3}" type="presParOf" srcId="{DAD48EDF-BD88-42E9-BBCB-4E8F1E985731}" destId="{96405BFC-7FD9-4B29-AE32-BE318FC794E5}" srcOrd="7" destOrd="0" presId="urn:microsoft.com/office/officeart/2008/layout/HexagonCluster"/>
    <dgm:cxn modelId="{4C1E86A4-78AB-4A5D-9AC7-8D5345DE689C}" type="presParOf" srcId="{96405BFC-7FD9-4B29-AE32-BE318FC794E5}" destId="{9CF998FB-3D9F-442C-8335-A15DBC59FD01}" srcOrd="0" destOrd="0" presId="urn:microsoft.com/office/officeart/2008/layout/HexagonCluster"/>
    <dgm:cxn modelId="{21F3826B-D718-46C7-854E-F9CCC00A100A}" type="presParOf" srcId="{DAD48EDF-BD88-42E9-BBCB-4E8F1E985731}" destId="{0A4B48BE-87DB-4D06-BF2F-BFF74F1D9744}" srcOrd="8" destOrd="0" presId="urn:microsoft.com/office/officeart/2008/layout/HexagonCluster"/>
    <dgm:cxn modelId="{441E915F-53E6-4018-8FC6-80ED869213F3}" type="presParOf" srcId="{0A4B48BE-87DB-4D06-BF2F-BFF74F1D9744}" destId="{8BC3D007-E8DB-4BEA-8880-6E67D6EE4B0F}" srcOrd="0" destOrd="0" presId="urn:microsoft.com/office/officeart/2008/layout/HexagonCluster"/>
    <dgm:cxn modelId="{6EF0CACE-257C-4943-8D10-5E539EABB62E}" type="presParOf" srcId="{DAD48EDF-BD88-42E9-BBCB-4E8F1E985731}" destId="{498B2CA5-8EC2-4043-ABD7-A34C7F80C58F}" srcOrd="9" destOrd="0" presId="urn:microsoft.com/office/officeart/2008/layout/HexagonCluster"/>
    <dgm:cxn modelId="{7C9E8BF9-38B7-4061-A159-15401CDBB3F7}" type="presParOf" srcId="{498B2CA5-8EC2-4043-ABD7-A34C7F80C58F}" destId="{B654C9F3-9767-40C3-971E-4B0988EE1EBE}" srcOrd="0" destOrd="0" presId="urn:microsoft.com/office/officeart/2008/layout/HexagonCluster"/>
    <dgm:cxn modelId="{A617332F-B324-44CD-BE34-18E84DDC8998}" type="presParOf" srcId="{DAD48EDF-BD88-42E9-BBCB-4E8F1E985731}" destId="{A0606CD3-0825-49FC-AE27-BE8B2011304F}" srcOrd="10" destOrd="0" presId="urn:microsoft.com/office/officeart/2008/layout/HexagonCluster"/>
    <dgm:cxn modelId="{36094207-A9ED-4726-BD51-19E4B36A693A}" type="presParOf" srcId="{A0606CD3-0825-49FC-AE27-BE8B2011304F}" destId="{8675A0E9-8350-4879-A704-5EE78157F364}" srcOrd="0" destOrd="0" presId="urn:microsoft.com/office/officeart/2008/layout/HexagonCluster"/>
    <dgm:cxn modelId="{8281AD6E-2428-4D08-8A61-C2E6C42961A8}" type="presParOf" srcId="{DAD48EDF-BD88-42E9-BBCB-4E8F1E985731}" destId="{3D0A4B96-3879-4EE3-A25F-5AC2712F9102}" srcOrd="11" destOrd="0" presId="urn:microsoft.com/office/officeart/2008/layout/HexagonCluster"/>
    <dgm:cxn modelId="{46DCF20C-E845-4C14-9E29-621F4B689A03}" type="presParOf" srcId="{3D0A4B96-3879-4EE3-A25F-5AC2712F9102}" destId="{D6682AE6-6B53-46C9-BE5E-52F5E96965B2}" srcOrd="0" destOrd="0" presId="urn:microsoft.com/office/officeart/2008/layout/HexagonCluster"/>
    <dgm:cxn modelId="{8E4A5B3B-EECA-4B91-8548-2FF484EAD3D0}" type="presParOf" srcId="{DAD48EDF-BD88-42E9-BBCB-4E8F1E985731}" destId="{23FE1B5C-9E39-4799-937C-3639F96E7CA1}" srcOrd="12" destOrd="0" presId="urn:microsoft.com/office/officeart/2008/layout/HexagonCluster"/>
    <dgm:cxn modelId="{46B3B100-8829-4696-A9A4-7B694DD9646B}" type="presParOf" srcId="{23FE1B5C-9E39-4799-937C-3639F96E7CA1}" destId="{CDB05969-D9AA-40F1-ACC0-0B1BBC63DE6D}" srcOrd="0" destOrd="0" presId="urn:microsoft.com/office/officeart/2008/layout/HexagonCluster"/>
    <dgm:cxn modelId="{711514E7-1CF6-4749-9C84-BFCD48B1BC04}" type="presParOf" srcId="{DAD48EDF-BD88-42E9-BBCB-4E8F1E985731}" destId="{BF8AA78C-DBD9-4F1D-AA0B-3C5CAE74146D}" srcOrd="13" destOrd="0" presId="urn:microsoft.com/office/officeart/2008/layout/HexagonCluster"/>
    <dgm:cxn modelId="{084C1E80-5339-4F53-A533-8B1DE13CD834}" type="presParOf" srcId="{BF8AA78C-DBD9-4F1D-AA0B-3C5CAE74146D}" destId="{2DB8FB74-D686-4063-8BBD-222DF39CF513}" srcOrd="0" destOrd="0" presId="urn:microsoft.com/office/officeart/2008/layout/HexagonCluster"/>
    <dgm:cxn modelId="{1EBBD13A-D1EF-4208-9E72-A9C0ADFBBF5E}" type="presParOf" srcId="{DAD48EDF-BD88-42E9-BBCB-4E8F1E985731}" destId="{376E238D-53E8-49CB-8577-3D6D51BBFFF6}" srcOrd="14" destOrd="0" presId="urn:microsoft.com/office/officeart/2008/layout/HexagonCluster"/>
    <dgm:cxn modelId="{28FEA041-065C-4A67-8A6E-53CF15A61231}" type="presParOf" srcId="{376E238D-53E8-49CB-8577-3D6D51BBFFF6}" destId="{1F1685B2-CCD7-4D67-B8EA-5529BB48E2A9}" srcOrd="0" destOrd="0" presId="urn:microsoft.com/office/officeart/2008/layout/HexagonCluster"/>
    <dgm:cxn modelId="{28BB010B-51CF-41B7-9307-F1D94200C755}" type="presParOf" srcId="{DAD48EDF-BD88-42E9-BBCB-4E8F1E985731}" destId="{A24D183D-29AC-4E68-BD51-BE8189AB9145}" srcOrd="15" destOrd="0" presId="urn:microsoft.com/office/officeart/2008/layout/HexagonCluster"/>
    <dgm:cxn modelId="{DC2105D1-76A5-462F-BB82-90F4BDEDCEFE}" type="presParOf" srcId="{A24D183D-29AC-4E68-BD51-BE8189AB9145}" destId="{3A531721-B606-4CE3-A668-E9C39059A08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BEDFC-1D69-45D9-B981-F2B0EE1BD6D8}">
      <dsp:nvSpPr>
        <dsp:cNvPr id="0" name=""/>
        <dsp:cNvSpPr/>
      </dsp:nvSpPr>
      <dsp:spPr>
        <a:xfrm>
          <a:off x="1572139" y="3216288"/>
          <a:ext cx="1851974" cy="15897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0" rIns="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PRIA</a:t>
          </a:r>
          <a:endParaRPr lang="en-US" sz="5000" kern="1200" dirty="0"/>
        </a:p>
      </dsp:txBody>
      <dsp:txXfrm>
        <a:off x="1858946" y="3462478"/>
        <a:ext cx="1278360" cy="1097326"/>
      </dsp:txXfrm>
    </dsp:sp>
    <dsp:sp modelId="{73B9C2A0-F0F1-47B6-AD5F-F3F662B77F57}">
      <dsp:nvSpPr>
        <dsp:cNvPr id="0" name=""/>
        <dsp:cNvSpPr/>
      </dsp:nvSpPr>
      <dsp:spPr>
        <a:xfrm>
          <a:off x="1630064" y="3918766"/>
          <a:ext cx="216199" cy="1864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88D01-FA4A-4237-A587-0C14BF4D7234}">
      <dsp:nvSpPr>
        <dsp:cNvPr id="0" name=""/>
        <dsp:cNvSpPr/>
      </dsp:nvSpPr>
      <dsp:spPr>
        <a:xfrm>
          <a:off x="0" y="2240381"/>
          <a:ext cx="1851974" cy="181325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4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7D7AC-7061-4C6A-B5E3-98ADF92EB3A3}">
      <dsp:nvSpPr>
        <dsp:cNvPr id="0" name=""/>
        <dsp:cNvSpPr/>
      </dsp:nvSpPr>
      <dsp:spPr>
        <a:xfrm>
          <a:off x="1253958" y="3721417"/>
          <a:ext cx="216199" cy="1864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5">
              <a:hueOff val="-147318"/>
              <a:satOff val="-1717"/>
              <a:lumOff val="-3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A26A2-FD2B-4568-A5D1-3419A6E54A3E}">
      <dsp:nvSpPr>
        <dsp:cNvPr id="0" name=""/>
        <dsp:cNvSpPr/>
      </dsp:nvSpPr>
      <dsp:spPr>
        <a:xfrm>
          <a:off x="3142646" y="2339976"/>
          <a:ext cx="1851974" cy="15897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343741"/>
            <a:satOff val="-4006"/>
            <a:lumOff val="-719"/>
            <a:alphaOff val="0"/>
          </a:schemeClr>
        </a:solidFill>
        <a:ln w="40000" cap="flat" cmpd="sng" algn="ctr">
          <a:solidFill>
            <a:schemeClr val="accent5">
              <a:hueOff val="-343741"/>
              <a:satOff val="-4006"/>
              <a:lumOff val="-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0" rIns="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BOA</a:t>
          </a:r>
          <a:endParaRPr lang="en-US" sz="5000" kern="1200" dirty="0"/>
        </a:p>
      </dsp:txBody>
      <dsp:txXfrm>
        <a:off x="3429453" y="2586166"/>
        <a:ext cx="1278360" cy="1097326"/>
      </dsp:txXfrm>
    </dsp:sp>
    <dsp:sp modelId="{E8FCCE84-EC3F-48B2-A241-973EFE8FC723}">
      <dsp:nvSpPr>
        <dsp:cNvPr id="0" name=""/>
        <dsp:cNvSpPr/>
      </dsp:nvSpPr>
      <dsp:spPr>
        <a:xfrm>
          <a:off x="4411290" y="3707561"/>
          <a:ext cx="216199" cy="1864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5">
              <a:hueOff val="-294635"/>
              <a:satOff val="-3433"/>
              <a:lumOff val="-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5DB5E-4BAB-4E75-9DD0-B89A6ED29936}">
      <dsp:nvSpPr>
        <dsp:cNvPr id="0" name=""/>
        <dsp:cNvSpPr/>
      </dsp:nvSpPr>
      <dsp:spPr>
        <a:xfrm>
          <a:off x="4721312" y="3119825"/>
          <a:ext cx="1851974" cy="177759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40000" cap="flat" cmpd="sng" algn="ctr">
          <a:solidFill>
            <a:schemeClr val="accent5">
              <a:hueOff val="-343741"/>
              <a:satOff val="-4006"/>
              <a:lumOff val="-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998FB-3D9F-442C-8335-A15DBC59FD01}">
      <dsp:nvSpPr>
        <dsp:cNvPr id="0" name=""/>
        <dsp:cNvSpPr/>
      </dsp:nvSpPr>
      <dsp:spPr>
        <a:xfrm>
          <a:off x="4763736" y="3925904"/>
          <a:ext cx="216199" cy="1864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5">
              <a:hueOff val="-441953"/>
              <a:satOff val="-5150"/>
              <a:lumOff val="-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3D007-E8DB-4BEA-8880-6E67D6EE4B0F}">
      <dsp:nvSpPr>
        <dsp:cNvPr id="0" name=""/>
        <dsp:cNvSpPr/>
      </dsp:nvSpPr>
      <dsp:spPr>
        <a:xfrm>
          <a:off x="1586871" y="1535883"/>
          <a:ext cx="1822510" cy="148473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687482"/>
            <a:satOff val="-8011"/>
            <a:lumOff val="-1439"/>
            <a:alphaOff val="0"/>
          </a:schemeClr>
        </a:solidFill>
        <a:ln w="40000" cap="flat" cmpd="sng" algn="ctr">
          <a:solidFill>
            <a:schemeClr val="accent5">
              <a:hueOff val="-687482"/>
              <a:satOff val="-8011"/>
              <a:lumOff val="-14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0" rIns="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PIM</a:t>
          </a:r>
          <a:endParaRPr lang="en-US" sz="5000" kern="1200" dirty="0"/>
        </a:p>
      </dsp:txBody>
      <dsp:txXfrm>
        <a:off x="1862475" y="1760408"/>
        <a:ext cx="1271302" cy="1035688"/>
      </dsp:txXfrm>
    </dsp:sp>
    <dsp:sp modelId="{B654C9F3-9767-40C3-971E-4B0988EE1EBE}">
      <dsp:nvSpPr>
        <dsp:cNvPr id="0" name=""/>
        <dsp:cNvSpPr/>
      </dsp:nvSpPr>
      <dsp:spPr>
        <a:xfrm>
          <a:off x="2832624" y="1516150"/>
          <a:ext cx="216199" cy="1864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5">
              <a:hueOff val="-589270"/>
              <a:satOff val="-6867"/>
              <a:lumOff val="-12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5A0E9-8350-4879-A704-5EE78157F364}">
      <dsp:nvSpPr>
        <dsp:cNvPr id="0" name=""/>
        <dsp:cNvSpPr/>
      </dsp:nvSpPr>
      <dsp:spPr>
        <a:xfrm>
          <a:off x="3142646" y="510996"/>
          <a:ext cx="1851974" cy="1781886"/>
        </a:xfrm>
        <a:prstGeom prst="flowChartConnector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40000" cap="flat" cmpd="sng" algn="ctr">
          <a:solidFill>
            <a:schemeClr val="accent5">
              <a:hueOff val="-687482"/>
              <a:satOff val="-8011"/>
              <a:lumOff val="-14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82AE6-6B53-46C9-BE5E-52F5E96965B2}">
      <dsp:nvSpPr>
        <dsp:cNvPr id="0" name=""/>
        <dsp:cNvSpPr/>
      </dsp:nvSpPr>
      <dsp:spPr>
        <a:xfrm>
          <a:off x="3185070" y="1311663"/>
          <a:ext cx="216199" cy="1864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5">
              <a:hueOff val="-736588"/>
              <a:satOff val="-8584"/>
              <a:lumOff val="-15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05969-D9AA-40F1-ACC0-0B1BBC63DE6D}">
      <dsp:nvSpPr>
        <dsp:cNvPr id="0" name=""/>
        <dsp:cNvSpPr/>
      </dsp:nvSpPr>
      <dsp:spPr>
        <a:xfrm>
          <a:off x="4721312" y="1480879"/>
          <a:ext cx="1851974" cy="15897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031223"/>
            <a:satOff val="-12017"/>
            <a:lumOff val="-2158"/>
            <a:alphaOff val="0"/>
          </a:schemeClr>
        </a:solidFill>
        <a:ln w="40000" cap="flat" cmpd="sng" algn="ctr">
          <a:solidFill>
            <a:schemeClr val="accent5">
              <a:hueOff val="-1031223"/>
              <a:satOff val="-12017"/>
              <a:lumOff val="-21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3500" rIns="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FIGO</a:t>
          </a:r>
          <a:endParaRPr lang="en-US" sz="5000" kern="1200" dirty="0"/>
        </a:p>
      </dsp:txBody>
      <dsp:txXfrm>
        <a:off x="5008119" y="1727069"/>
        <a:ext cx="1278360" cy="1097326"/>
      </dsp:txXfrm>
    </dsp:sp>
    <dsp:sp modelId="{2DB8FB74-D686-4063-8BBD-222DF39CF513}">
      <dsp:nvSpPr>
        <dsp:cNvPr id="0" name=""/>
        <dsp:cNvSpPr/>
      </dsp:nvSpPr>
      <dsp:spPr>
        <a:xfrm>
          <a:off x="6313847" y="2182517"/>
          <a:ext cx="216199" cy="1864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5">
              <a:hueOff val="-883905"/>
              <a:satOff val="-10300"/>
              <a:lumOff val="-18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685B2-CCD7-4D67-B8EA-5529BB48E2A9}">
      <dsp:nvSpPr>
        <dsp:cNvPr id="0" name=""/>
        <dsp:cNvSpPr/>
      </dsp:nvSpPr>
      <dsp:spPr>
        <a:xfrm>
          <a:off x="6306505" y="2218728"/>
          <a:ext cx="1851974" cy="186159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40000" cap="flat" cmpd="sng" algn="ctr">
          <a:solidFill>
            <a:schemeClr val="accent5">
              <a:hueOff val="-1031223"/>
              <a:satOff val="-12017"/>
              <a:lumOff val="-21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31721-B606-4CE3-A668-E9C39059A08A}">
      <dsp:nvSpPr>
        <dsp:cNvPr id="0" name=""/>
        <dsp:cNvSpPr/>
      </dsp:nvSpPr>
      <dsp:spPr>
        <a:xfrm>
          <a:off x="6680163" y="2382805"/>
          <a:ext cx="216199" cy="1864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5">
              <a:hueOff val="-1031223"/>
              <a:satOff val="-12017"/>
              <a:lumOff val="-21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36A9B-AA26-4D62-A473-298E33CA76EA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212A8-4F13-44AC-9EED-1097529D5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9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212A8-4F13-44AC-9EED-1097529D50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6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212A8-4F13-44AC-9EED-1097529D50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815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42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36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46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0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84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64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72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797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017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91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18DA56-6995-485C-82EB-BC3BA08DE2C4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917919B-6B04-48E8-8B1A-00651DE7D306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26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n Friday Images | Free Vectors, Stock Photos &amp;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96" y="980574"/>
            <a:ext cx="59626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ekend Drinks GIF by Lav'a Bel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38" y="4552449"/>
            <a:ext cx="45720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56690" y="308628"/>
            <a:ext cx="4158061" cy="461665"/>
          </a:xfrm>
          <a:prstGeom prst="rect">
            <a:avLst/>
          </a:prstGeom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F3 – Fun Farewell Friday</a:t>
            </a:r>
            <a:endParaRPr lang="en-US" sz="2400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293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49254" y="490968"/>
            <a:ext cx="10315966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H</a:t>
            </a:r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e who wins is Alexander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50DCB9-CDF4-432F-8AD2-51508F78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180" y="2050180"/>
            <a:ext cx="3793153" cy="39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4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37013" y="490968"/>
            <a:ext cx="7740452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O</a:t>
            </a:r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ne and a half love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A769F7A-46B2-4629-934B-F63B79DD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232" y="1953928"/>
            <a:ext cx="4418010" cy="4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6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04122" y="490968"/>
            <a:ext cx="5206233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F</a:t>
            </a:r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ire Witness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21C88D-3749-4500-B479-54CFFA47F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08" y="1956573"/>
            <a:ext cx="3593259" cy="422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0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9878" y="490968"/>
            <a:ext cx="11154721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B</a:t>
            </a:r>
            <a:r>
              <a:rPr lang="en-US" sz="6000" u="sng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adla</a:t>
            </a:r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6000" u="sng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lene</a:t>
            </a:r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 wale </a:t>
            </a:r>
            <a:r>
              <a:rPr lang="en-US" sz="6000" u="sng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ka</a:t>
            </a:r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 ant </a:t>
            </a:r>
            <a:r>
              <a:rPr lang="en-US" sz="6000" u="sng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khel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9222" name="Picture 6" descr="Avengers: Endgame&amp;#39; Is Already The Highest-Grossing Film Of The Ye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23" y="2107095"/>
            <a:ext cx="2454342" cy="372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3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740" y="490968"/>
            <a:ext cx="3046988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Jobless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3162BA-7594-48DE-A5AD-3305FF2A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555" y="1911664"/>
            <a:ext cx="4421357" cy="41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3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88007" y="490968"/>
            <a:ext cx="5838458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2 Truths 1 Lie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1543" y="2685448"/>
            <a:ext cx="94327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erlin Sans FB" panose="020E0602020502020306" pitchFamily="34" charset="0"/>
              </a:rPr>
              <a:t>Rules:</a:t>
            </a:r>
          </a:p>
          <a:p>
            <a:endParaRPr lang="en-US" sz="2400" dirty="0">
              <a:latin typeface="Berlin Sans FB" panose="020E06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1</a:t>
            </a:r>
            <a:r>
              <a:rPr lang="en-US" sz="2400" dirty="0" smtClean="0">
                <a:latin typeface="Berlin Sans FB" panose="020E0602020502020306" pitchFamily="34" charset="0"/>
              </a:rPr>
              <a:t> person from each team voluntarily choose themselves for this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erlin Sans FB" panose="020E0602020502020306" pitchFamily="34" charset="0"/>
              </a:rPr>
              <a:t>Person will tell 2 truths and 1 lie about him/her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erlin Sans FB" panose="020E0602020502020306" pitchFamily="34" charset="0"/>
              </a:rPr>
              <a:t>Rest teams should identify which 2 statements are true and which 1 is false.</a:t>
            </a:r>
            <a:endParaRPr lang="en-US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7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51798" y="481264"/>
            <a:ext cx="8719200" cy="102536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Tada… Farewell Time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08" y="1843517"/>
            <a:ext cx="3811955" cy="36379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6395999" y="2274930"/>
            <a:ext cx="3585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Bradley Hand ITC" panose="03070402050302030203" pitchFamily="66" charset="0"/>
              </a:rPr>
              <a:t>CapAMS</a:t>
            </a:r>
            <a:r>
              <a:rPr lang="en-US" sz="2400" b="1" dirty="0" smtClean="0">
                <a:latin typeface="Bradley Hand ITC" panose="03070402050302030203" pitchFamily="66" charset="0"/>
              </a:rPr>
              <a:t>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ki</a:t>
            </a:r>
            <a:r>
              <a:rPr lang="en-US" sz="2400" b="1" dirty="0" smtClean="0">
                <a:latin typeface="Bradley Hand ITC" panose="03070402050302030203" pitchFamily="66" charset="0"/>
              </a:rPr>
              <a:t> </a:t>
            </a:r>
            <a:r>
              <a:rPr lang="en-US" sz="2400" b="1" dirty="0" err="1">
                <a:latin typeface="Bradley Hand ITC" panose="03070402050302030203" pitchFamily="66" charset="0"/>
              </a:rPr>
              <a:t>d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uaayein</a:t>
            </a:r>
            <a:r>
              <a:rPr lang="en-US" sz="2400" b="1" dirty="0" smtClean="0">
                <a:latin typeface="Bradley Hand ITC" panose="03070402050302030203" pitchFamily="66" charset="0"/>
              </a:rPr>
              <a:t>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lete</a:t>
            </a:r>
            <a:r>
              <a:rPr lang="en-US" sz="2400" b="1" dirty="0" smtClean="0">
                <a:latin typeface="Bradley Hand ITC" panose="03070402050302030203" pitchFamily="66" charset="0"/>
              </a:rPr>
              <a:t>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Jaao</a:t>
            </a:r>
            <a:r>
              <a:rPr lang="en-US" sz="2400" b="1" dirty="0" smtClean="0">
                <a:latin typeface="Bradley Hand ITC" panose="03070402050302030203" pitchFamily="66" charset="0"/>
              </a:rPr>
              <a:t>,</a:t>
            </a:r>
          </a:p>
          <a:p>
            <a:r>
              <a:rPr lang="en-US" sz="2400" b="1" dirty="0" err="1" smtClean="0">
                <a:latin typeface="Bradley Hand ITC" panose="03070402050302030203" pitchFamily="66" charset="0"/>
              </a:rPr>
              <a:t>Jaao</a:t>
            </a:r>
            <a:r>
              <a:rPr lang="en-US" sz="2400" b="1" dirty="0" smtClean="0">
                <a:latin typeface="Bradley Hand ITC" panose="03070402050302030203" pitchFamily="66" charset="0"/>
              </a:rPr>
              <a:t>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aapko</a:t>
            </a:r>
            <a:r>
              <a:rPr lang="en-US" sz="2400" b="1" dirty="0" smtClean="0">
                <a:latin typeface="Bradley Hand ITC" panose="03070402050302030203" pitchFamily="66" charset="0"/>
              </a:rPr>
              <a:t>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shukhi</a:t>
            </a:r>
            <a:r>
              <a:rPr lang="en-US" sz="2400" b="1" dirty="0" smtClean="0">
                <a:latin typeface="Bradley Hand ITC" panose="03070402050302030203" pitchFamily="66" charset="0"/>
              </a:rPr>
              <a:t> organization mile,</a:t>
            </a:r>
          </a:p>
          <a:p>
            <a:endParaRPr lang="en-US" sz="2400" b="1" dirty="0">
              <a:latin typeface="Bradley Hand ITC" panose="03070402050302030203" pitchFamily="66" charset="0"/>
            </a:endParaRPr>
          </a:p>
          <a:p>
            <a:r>
              <a:rPr lang="en-US" sz="2400" b="1" dirty="0" smtClean="0">
                <a:latin typeface="Bradley Hand ITC" panose="03070402050302030203" pitchFamily="66" charset="0"/>
              </a:rPr>
              <a:t>PIM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ki</a:t>
            </a:r>
            <a:r>
              <a:rPr lang="en-US" sz="2400" b="1" dirty="0" smtClean="0">
                <a:latin typeface="Bradley Hand ITC" panose="03070402050302030203" pitchFamily="66" charset="0"/>
              </a:rPr>
              <a:t>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kabhi</a:t>
            </a:r>
            <a:r>
              <a:rPr lang="en-US" sz="2400" b="1" dirty="0" smtClean="0">
                <a:latin typeface="Bradley Hand ITC" panose="03070402050302030203" pitchFamily="66" charset="0"/>
              </a:rPr>
              <a:t>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na</a:t>
            </a:r>
            <a:r>
              <a:rPr lang="en-US" sz="2400" b="1" dirty="0" smtClean="0">
                <a:latin typeface="Bradley Hand ITC" panose="03070402050302030203" pitchFamily="66" charset="0"/>
              </a:rPr>
              <a:t>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yaad</a:t>
            </a:r>
            <a:r>
              <a:rPr lang="en-US" sz="2400" b="1" dirty="0" smtClean="0">
                <a:latin typeface="Bradley Hand ITC" panose="03070402050302030203" pitchFamily="66" charset="0"/>
              </a:rPr>
              <a:t>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aaye</a:t>
            </a:r>
            <a:r>
              <a:rPr lang="en-US" sz="2400" b="1" dirty="0" smtClean="0">
                <a:latin typeface="Bradley Hand ITC" panose="03070402050302030203" pitchFamily="66" charset="0"/>
              </a:rPr>
              <a:t>,</a:t>
            </a:r>
          </a:p>
          <a:p>
            <a:r>
              <a:rPr lang="en-US" sz="2400" b="1" dirty="0">
                <a:latin typeface="Bradley Hand ITC" panose="03070402050302030203" pitchFamily="66" charset="0"/>
              </a:rPr>
              <a:t>n</a:t>
            </a:r>
            <a:r>
              <a:rPr lang="en-US" sz="2400" b="1" dirty="0" smtClean="0">
                <a:latin typeface="Bradley Hand ITC" panose="03070402050302030203" pitchFamily="66" charset="0"/>
              </a:rPr>
              <a:t>ew project me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itna</a:t>
            </a:r>
            <a:r>
              <a:rPr lang="en-US" sz="2400" b="1" dirty="0" smtClean="0">
                <a:latin typeface="Bradley Hand ITC" panose="03070402050302030203" pitchFamily="66" charset="0"/>
              </a:rPr>
              <a:t> </a:t>
            </a:r>
            <a:r>
              <a:rPr lang="en-US" sz="2400" b="1" dirty="0" err="1" smtClean="0">
                <a:latin typeface="Bradley Hand ITC" panose="03070402050302030203" pitchFamily="66" charset="0"/>
              </a:rPr>
              <a:t>kaam</a:t>
            </a:r>
            <a:r>
              <a:rPr lang="en-US" sz="2400" b="1" dirty="0" smtClean="0">
                <a:latin typeface="Bradley Hand ITC" panose="03070402050302030203" pitchFamily="66" charset="0"/>
              </a:rPr>
              <a:t> mile.. </a:t>
            </a:r>
            <a:endParaRPr lang="en-US" sz="2400" b="1" dirty="0">
              <a:latin typeface="Bradley Hand ITC" panose="03070402050302030203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3779" y="5429640"/>
            <a:ext cx="2855811" cy="5232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/>
          </a:lnRef>
          <a:fillRef idx="100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latin typeface="Colonna MT" panose="04020805060202030203" pitchFamily="82" charset="0"/>
              </a:rPr>
              <a:t>S</a:t>
            </a:r>
            <a:r>
              <a:rPr lang="en-US" sz="2800" dirty="0" smtClean="0">
                <a:ln w="0"/>
                <a:solidFill>
                  <a:schemeClr val="tx1"/>
                </a:solidFill>
                <a:latin typeface="Colonna MT" panose="04020805060202030203" pitchFamily="82" charset="0"/>
              </a:rPr>
              <a:t>arupya Paul</a:t>
            </a:r>
            <a:endParaRPr lang="en-US" sz="2800" b="0" cap="none" spc="0" dirty="0">
              <a:ln w="0"/>
              <a:solidFill>
                <a:schemeClr val="tx1"/>
              </a:solidFill>
              <a:latin typeface="Colonna MT" panose="040208050602020302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29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3260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3260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5" grpId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26795" y="490968"/>
            <a:ext cx="5360890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THANK YOU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17412" name="Picture 4" descr="Happy Weekend Stock Photo - Download Image Now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2" t="3331" r="16357" b="14527"/>
          <a:stretch/>
        </p:blipFill>
        <p:spPr bwMode="auto">
          <a:xfrm>
            <a:off x="1925063" y="2473692"/>
            <a:ext cx="8364353" cy="30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7802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31263377"/>
              </p:ext>
            </p:extLst>
          </p:nvPr>
        </p:nvGraphicFramePr>
        <p:xfrm>
          <a:off x="1940560" y="1249680"/>
          <a:ext cx="8158480" cy="5408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4549656" y="541768"/>
            <a:ext cx="2688429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Teams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016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07759" y="490968"/>
            <a:ext cx="9998956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Identify the movie names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2050" name="Picture 2" descr="Bollywood Word Cloud Vector &amp;amp; Photo (Free Trial) | Big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492" y="2341880"/>
            <a:ext cx="7839489" cy="3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67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3876" y="541233"/>
            <a:ext cx="11666720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Love </a:t>
            </a:r>
            <a:r>
              <a:rPr lang="en-US" sz="60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found jewels and </a:t>
            </a:r>
            <a:r>
              <a:rPr lang="en-US" sz="6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wealth</a:t>
            </a:r>
            <a:endParaRPr lang="en-US" sz="60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4E23E4-75D4-4BAB-99C6-E264D58C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764" y="2022867"/>
            <a:ext cx="3764943" cy="40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6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5118" y="490968"/>
            <a:ext cx="7264233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Aa</a:t>
            </a:r>
            <a:r>
              <a:rPr lang="en-US" sz="60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shchray</a:t>
            </a:r>
            <a:r>
              <a:rPr lang="en-US" sz="6000" b="0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60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Mahila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5122" name="Picture 2" descr="Wonder Woman 1984 release LIVE UPDATES: &amp;#39;Pedro Pascal is so good&amp;#39; |  Entertainment News,The Indian Ex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11" y="1946313"/>
            <a:ext cx="7414652" cy="412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59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43462" y="490968"/>
            <a:ext cx="8127546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B</a:t>
            </a:r>
            <a:r>
              <a:rPr lang="en-US" sz="6000" b="0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lood filled demand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A3F91B-9750-434F-957E-DA5CC75C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206" y="1934678"/>
            <a:ext cx="3878062" cy="41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6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58608" y="490968"/>
            <a:ext cx="7297255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Andhera</a:t>
            </a:r>
            <a:r>
              <a:rPr lang="en-US" sz="6000" b="0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 </a:t>
            </a:r>
            <a:r>
              <a:rPr lang="en-US" sz="60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Shurveer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6146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89" y="1989781"/>
            <a:ext cx="2646692" cy="39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66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79457" y="490968"/>
            <a:ext cx="6455549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Congratulations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6DE6687-4BC1-4AEB-AA43-33A6FB1B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31" y="1924868"/>
            <a:ext cx="5528199" cy="42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24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76655" y="490968"/>
            <a:ext cx="4461158" cy="10156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S</a:t>
            </a:r>
            <a:r>
              <a:rPr lang="en-US" sz="6000" b="0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alt Illegal</a:t>
            </a:r>
            <a:endParaRPr lang="en-US" sz="60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6C7DCBE-A070-438B-808B-A2042DB9A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26" y="2130745"/>
            <a:ext cx="3705086" cy="376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6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139</TotalTime>
  <Words>126</Words>
  <Application>Microsoft Office PowerPoint</Application>
  <PresentationFormat>Widescreen</PresentationFormat>
  <Paragraphs>34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Berlin Sans FB</vt:lpstr>
      <vt:lpstr>Bodoni MT Black</vt:lpstr>
      <vt:lpstr>Bradley Hand ITC</vt:lpstr>
      <vt:lpstr>Calibri</vt:lpstr>
      <vt:lpstr>Calibri Light</vt:lpstr>
      <vt:lpstr>Colonna MT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Kushwaha, Rita</dc:creator>
  <cp:lastModifiedBy>Kushwaha, Rita</cp:lastModifiedBy>
  <cp:revision>17</cp:revision>
  <dcterms:modified xsi:type="dcterms:W3CDTF">2021-08-19T17:05:30Z</dcterms:modified>
</cp:coreProperties>
</file>